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8"/>
  </p:notesMasterIdLst>
  <p:sldIdLst>
    <p:sldId id="256" r:id="rId2"/>
    <p:sldId id="270" r:id="rId3"/>
    <p:sldId id="26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5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DA700-896B-4C88-BA6F-7DC6CF6EAB0B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362B2-9108-46A9-A6D3-72C929EB0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30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+ Струкрура проекта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362B2-9108-46A9-A6D3-72C929EB092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62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362B2-9108-46A9-A6D3-72C929EB092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33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 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jpeg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362B2-9108-46A9-A6D3-72C929EB092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478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6533F31-6722-4A0B-8F2D-6DA3900EFBE9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E437415-802A-442A-8DEF-9F5030735037}" type="slidenum">
              <a:rPr lang="ru-RU" smtClean="0"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Курсовая работа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Приложение для обмена фотографиями</a:t>
            </a:r>
          </a:p>
          <a:p>
            <a:r>
              <a:rPr lang="ru-RU" dirty="0" smtClean="0"/>
              <a:t>«</a:t>
            </a:r>
            <a:r>
              <a:rPr lang="en-US" dirty="0" smtClean="0"/>
              <a:t>PhotoMania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22019" y="6228780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Иванов Игорь Игоревич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гр.</a:t>
            </a:r>
            <a:r>
              <a:rPr lang="uk-UA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uk-UA" u="sng" dirty="0" smtClean="0">
                <a:solidFill>
                  <a:schemeClr val="bg2">
                    <a:lumMod val="50000"/>
                  </a:schemeClr>
                </a:solidFill>
              </a:rPr>
              <a:t>ПВ 911</a:t>
            </a:r>
            <a:endParaRPr lang="ru-RU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9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484784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Найти пользователя или пост?</a:t>
            </a:r>
            <a:endParaRPr lang="ru-RU" dirty="0">
              <a:solidFill>
                <a:srgbClr val="00B0F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94824"/>
            <a:ext cx="29337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" y="2748500"/>
            <a:ext cx="7692352" cy="410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74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26876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Куда можно кликать?</a:t>
            </a:r>
            <a:endParaRPr lang="ru-RU" dirty="0">
              <a:solidFill>
                <a:srgbClr val="00B0F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505" y="2043114"/>
            <a:ext cx="5247878" cy="4472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вал 2"/>
          <p:cNvSpPr/>
          <p:nvPr/>
        </p:nvSpPr>
        <p:spPr>
          <a:xfrm>
            <a:off x="5106149" y="6254874"/>
            <a:ext cx="360040" cy="300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3347864" y="5589240"/>
            <a:ext cx="936104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2915816" y="1916832"/>
            <a:ext cx="1584176" cy="6480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1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2160" y="2852936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rgbClr val="00B0F0"/>
                </a:solidFill>
              </a:rPr>
              <a:t>Комментарии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88"/>
            <a:ext cx="5148064" cy="684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вал 2"/>
          <p:cNvSpPr/>
          <p:nvPr/>
        </p:nvSpPr>
        <p:spPr>
          <a:xfrm>
            <a:off x="35496" y="5085184"/>
            <a:ext cx="100811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0" y="6237312"/>
            <a:ext cx="100811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1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0888"/>
            <a:ext cx="6683275" cy="417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вал 2"/>
          <p:cNvSpPr/>
          <p:nvPr/>
        </p:nvSpPr>
        <p:spPr>
          <a:xfrm>
            <a:off x="2195736" y="2924944"/>
            <a:ext cx="108012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203848" y="4005064"/>
            <a:ext cx="6480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3275856" y="6021288"/>
            <a:ext cx="6480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2621" y="1380929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B0F0"/>
                </a:solidFill>
              </a:rPr>
              <a:t>Ответы на комментарии</a:t>
            </a:r>
            <a:endParaRPr lang="ru-RU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9930"/>
            <a:ext cx="5041745" cy="677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3070454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B0F0"/>
                </a:solidFill>
              </a:rPr>
              <a:t>Еще ответов мне побольше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4" name="Стрелка вправо 3"/>
          <p:cNvSpPr/>
          <p:nvPr/>
        </p:nvSpPr>
        <p:spPr>
          <a:xfrm>
            <a:off x="2087724" y="6597352"/>
            <a:ext cx="3708412" cy="144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19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0" y="1844824"/>
            <a:ext cx="5943600" cy="48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18349" y="1124744"/>
            <a:ext cx="42434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0B0F0"/>
                </a:solidFill>
              </a:rPr>
              <a:t>Комментируем комментарии </a:t>
            </a:r>
          </a:p>
          <a:p>
            <a:r>
              <a:rPr lang="ru-RU" sz="2400" dirty="0">
                <a:solidFill>
                  <a:srgbClr val="00B0F0"/>
                </a:solidFill>
              </a:rPr>
              <a:t>или отвечаем на ответы?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975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Спасибо за внимание </a:t>
            </a:r>
            <a:endParaRPr lang="ru-RU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02" y="2852936"/>
            <a:ext cx="5272633" cy="3426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72067" y="2675467"/>
            <a:ext cx="7408333" cy="3777869"/>
          </a:xfrm>
        </p:spPr>
        <p:txBody>
          <a:bodyPr/>
          <a:lstStyle/>
          <a:p>
            <a:pPr marL="301943" lvl="1" indent="0">
              <a:buNone/>
            </a:pPr>
            <a:r>
              <a:rPr lang="en-US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NET Core Web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API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EntityFrameworkCore</a:t>
            </a:r>
            <a:endParaRPr lang="ru-RU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ru-RU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Асинхронная работа с </a:t>
            </a:r>
            <a:r>
              <a:rPr lang="ru-RU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БД</a:t>
            </a:r>
            <a:endParaRPr lang="en-US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r>
              <a:rPr lang="en-US" dirty="0" smtClean="0"/>
              <a:t>Angular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Bootstrap</a:t>
            </a:r>
          </a:p>
          <a:p>
            <a:pPr lvl="1"/>
            <a:endParaRPr lang="en-US" dirty="0" smtClean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Lobster" pitchFamily="2" charset="0"/>
              </a:rPr>
              <a:t>В приложении </a:t>
            </a:r>
            <a:r>
              <a:rPr lang="uk-UA" dirty="0">
                <a:solidFill>
                  <a:schemeClr val="bg1"/>
                </a:solidFill>
                <a:latin typeface="Lobster" pitchFamily="2" charset="0"/>
              </a:rPr>
              <a:t>были</a:t>
            </a:r>
            <a:br>
              <a:rPr lang="uk-UA" dirty="0">
                <a:solidFill>
                  <a:schemeClr val="bg1"/>
                </a:solidFill>
                <a:latin typeface="Lobster" pitchFamily="2" charset="0"/>
              </a:rPr>
            </a:br>
            <a:r>
              <a:rPr lang="uk-UA" dirty="0">
                <a:solidFill>
                  <a:schemeClr val="bg1"/>
                </a:solidFill>
                <a:latin typeface="Lobster" pitchFamily="2" charset="0"/>
              </a:rPr>
              <a:t>использованы</a:t>
            </a:r>
            <a:r>
              <a:rPr lang="ru-RU" dirty="0">
                <a:solidFill>
                  <a:schemeClr val="bg1"/>
                </a:solidFill>
                <a:latin typeface="Lobster" pitchFamily="2" charset="0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1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99592" y="2924944"/>
            <a:ext cx="7408333" cy="345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>
                <a:solidFill>
                  <a:srgbClr val="00B0F0"/>
                </a:solidFill>
              </a:rPr>
              <a:t>                   </a:t>
            </a:r>
            <a:r>
              <a:rPr lang="ru-RU" sz="3600" dirty="0" smtClean="0">
                <a:solidFill>
                  <a:srgbClr val="00B0F0"/>
                </a:solidFill>
              </a:rPr>
              <a:t>Покажи мне не себя, </a:t>
            </a:r>
          </a:p>
          <a:p>
            <a:pPr marL="0" indent="0">
              <a:buNone/>
            </a:pPr>
            <a:r>
              <a:rPr lang="ru-RU" sz="3600" dirty="0" smtClean="0">
                <a:solidFill>
                  <a:srgbClr val="00B0F0"/>
                </a:solidFill>
              </a:rPr>
              <a:t>      а покажи мне свои интересы…</a:t>
            </a:r>
          </a:p>
          <a:p>
            <a:pPr marL="0" indent="0">
              <a:buNone/>
            </a:pPr>
            <a:r>
              <a:rPr lang="ru-RU" sz="3600" dirty="0" smtClean="0">
                <a:solidFill>
                  <a:srgbClr val="00B0F0"/>
                </a:solidFill>
              </a:rPr>
              <a:t>                 и </a:t>
            </a:r>
            <a:r>
              <a:rPr lang="ru-RU" sz="3600" dirty="0">
                <a:solidFill>
                  <a:srgbClr val="00B0F0"/>
                </a:solidFill>
              </a:rPr>
              <a:t>я скажу кто </a:t>
            </a:r>
            <a:r>
              <a:rPr lang="ru-RU" sz="3600" dirty="0" smtClean="0">
                <a:solidFill>
                  <a:srgbClr val="00B0F0"/>
                </a:solidFill>
              </a:rPr>
              <a:t>ты</a:t>
            </a:r>
            <a:r>
              <a:rPr lang="ru-RU" sz="3600" dirty="0" smtClean="0"/>
              <a:t> </a:t>
            </a:r>
            <a:endParaRPr lang="en-US" sz="3600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773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80396"/>
            <a:ext cx="8928992" cy="4777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29040" y="2606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Главная страница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692" y="1628800"/>
            <a:ext cx="608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Возможность просматривать бесконечную ленту постов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4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6444208" cy="44371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79512" y="1692366"/>
            <a:ext cx="593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Сначала видим только два поста, но стоит проскролить…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99" y="2708920"/>
            <a:ext cx="8640960" cy="178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9470" y="1844824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Аутентификация на основе </a:t>
            </a:r>
            <a:r>
              <a:rPr lang="en-US" dirty="0" smtClean="0">
                <a:solidFill>
                  <a:srgbClr val="00B0F0"/>
                </a:solidFill>
              </a:rPr>
              <a:t>JW</a:t>
            </a:r>
            <a:r>
              <a:rPr lang="en-US" dirty="0">
                <a:solidFill>
                  <a:srgbClr val="00B0F0"/>
                </a:solidFill>
              </a:rPr>
              <a:t>T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24944"/>
            <a:ext cx="8755857" cy="3028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16832"/>
            <a:ext cx="414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Загрузка файлов на сервер, валидация 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8690416" cy="465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1475492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Профиль пользователя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340768"/>
            <a:ext cx="552131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73984"/>
            <a:ext cx="5940153" cy="278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80392" y="24522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Rating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5096660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Who </a:t>
            </a:r>
            <a:r>
              <a:rPr lang="en-US" dirty="0">
                <a:solidFill>
                  <a:srgbClr val="00B0F0"/>
                </a:solidFill>
              </a:rPr>
              <a:t>is alpha here??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669</TotalTime>
  <Words>130</Words>
  <Application>Microsoft Office PowerPoint</Application>
  <PresentationFormat>Экран (4:3)</PresentationFormat>
  <Paragraphs>38</Paragraphs>
  <Slides>16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Волна</vt:lpstr>
      <vt:lpstr>Курсовая работа </vt:lpstr>
      <vt:lpstr>В приложении были использованы: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работа</dc:title>
  <dc:creator>User</dc:creator>
  <cp:lastModifiedBy>user</cp:lastModifiedBy>
  <cp:revision>40</cp:revision>
  <dcterms:created xsi:type="dcterms:W3CDTF">2019-11-20T10:55:09Z</dcterms:created>
  <dcterms:modified xsi:type="dcterms:W3CDTF">2022-02-17T20:46:08Z</dcterms:modified>
</cp:coreProperties>
</file>